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6" autoAdjust="0"/>
  </p:normalViewPr>
  <p:slideViewPr>
    <p:cSldViewPr snapToGrid="0">
      <p:cViewPr varScale="1">
        <p:scale>
          <a:sx n="68" d="100"/>
          <a:sy n="68" d="100"/>
        </p:scale>
        <p:origin x="139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boards by keyword in title.</a:t>
            </a:r>
            <a:endParaRPr dirty="0"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of the board(id=1) with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setting workspace(id=1001) visibility(value=22, user=200)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setting keys of user (id=1) with option value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name all power up of workspace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detail information power up(category=2)</a:t>
            </a:r>
            <a:endParaRPr dirty="0"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Billing Plan (Slide 24)</a:t>
            </a:r>
            <a:endParaRPr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Subscription of Billing's specific Workspace (Slide 27)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user of specific Workspace (Slide 28)</a:t>
            </a:r>
            <a:endParaRPr dirty="0"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export of specific Workspace (Slide 30)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list Stage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Stage(position=3) of board(id=1)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card of stage(position=1) in board (id=3)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members in card(id=1)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card (id=1) of a stage(id=2), board(id=2)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labels of card(id=39)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activities of card(id=12)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color of card(id=12)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label of card(id=12) (Slide 37)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recently viewed boards by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workspace that User is member.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all starred boards by the user.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all checklist items assigned to the user with status(= false).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attachments of card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comment of card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reaction of comment's card 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Selection of a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options of a custom field(id=13) with DROPDOWN type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sticker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stickers of card(id=1)</a:t>
            </a:r>
            <a:endParaRPr dirty="0"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all recent card's activities in the user's card.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template categories.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3 most viewed templates.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templates by keyword in title.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Activities unread notifications of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 total number of unread notifications of the user.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boards in collection</a:t>
            </a:r>
            <a:endParaRPr dirty="0"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templates in a specific category</a:t>
            </a:r>
            <a:endParaRPr dirty="0"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information templates from board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UserBoardRecentlyView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Permission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BillingContact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Member Card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Card Activities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Attachment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Comment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Atachment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Notification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Count Notification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1544</Words>
  <Application>Microsoft Office PowerPoint</Application>
  <PresentationFormat>Widescreen</PresentationFormat>
  <Paragraphs>356</Paragraphs>
  <Slides>64</Slides>
  <Notes>64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7</cp:revision>
  <dcterms:created xsi:type="dcterms:W3CDTF">2025-07-10T03:51:23Z</dcterms:created>
  <dcterms:modified xsi:type="dcterms:W3CDTF">2025-07-29T01:31:30Z</dcterms:modified>
</cp:coreProperties>
</file>